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mv" ContentType="video/x-ms-wm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11"/>
  </p:notesMasterIdLst>
  <p:sldIdLst>
    <p:sldId id="256" r:id="rId2"/>
    <p:sldId id="257" r:id="rId3"/>
    <p:sldId id="300" r:id="rId4"/>
    <p:sldId id="295" r:id="rId5"/>
    <p:sldId id="296" r:id="rId6"/>
    <p:sldId id="298" r:id="rId7"/>
    <p:sldId id="299" r:id="rId8"/>
    <p:sldId id="302" r:id="rId9"/>
    <p:sldId id="301" r:id="rId10"/>
  </p:sldIdLst>
  <p:sldSz cx="9144000" cy="5143500" type="screen16x9"/>
  <p:notesSz cx="6858000" cy="9144000"/>
  <p:embeddedFontLst>
    <p:embeddedFont>
      <p:font typeface="Lexend Deca" panose="020B0604020202020204" charset="0"/>
      <p:regular r:id="rId12"/>
    </p:embeddedFont>
    <p:embeddedFont>
      <p:font typeface="Nunito Sans" pitchFamily="2" charset="0"/>
      <p:regular r:id="rId13"/>
      <p:bold r:id="rId14"/>
      <p:italic r:id="rId15"/>
      <p:boldItalic r:id="rId16"/>
    </p:embeddedFont>
    <p:embeddedFont>
      <p:font typeface="Nunito Sans Light" pitchFamily="2" charset="0"/>
      <p:regular r:id="rId17"/>
      <p:bold r:id="rId18"/>
      <p:italic r:id="rId19"/>
      <p:boldItalic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0E4934D-C5E7-4EA8-B84E-AA4D93522FE5}">
  <a:tblStyle styleId="{00E4934D-C5E7-4EA8-B84E-AA4D93522FE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DD46976A-22B5-4051-8114-C7D9531ECD22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4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32239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19776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896917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86207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09114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90476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1125200" y="1593775"/>
            <a:ext cx="4470900" cy="2086800"/>
          </a:xfrm>
          <a:prstGeom prst="rect">
            <a:avLst/>
          </a:prstGeom>
          <a:solidFill>
            <a:srgbClr val="17000B">
              <a:alpha val="257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1061825" y="1530325"/>
            <a:ext cx="4470900" cy="2086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303600" y="2049175"/>
            <a:ext cx="1216772" cy="1049100"/>
            <a:chOff x="304800" y="304800"/>
            <a:chExt cx="1216772" cy="1049100"/>
          </a:xfrm>
        </p:grpSpPr>
        <p:sp>
          <p:nvSpPr>
            <p:cNvPr id="13" name="Google Shape;13;p2"/>
            <p:cNvSpPr/>
            <p:nvPr/>
          </p:nvSpPr>
          <p:spPr>
            <a:xfrm>
              <a:off x="304800" y="304800"/>
              <a:ext cx="1049100" cy="10491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5400000">
              <a:off x="1274822" y="742350"/>
              <a:ext cx="319500" cy="174000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" name="Google Shape;15;p2"/>
          <p:cNvSpPr txBox="1">
            <a:spLocks noGrp="1"/>
          </p:cNvSpPr>
          <p:nvPr>
            <p:ph type="ctrTitle"/>
          </p:nvPr>
        </p:nvSpPr>
        <p:spPr>
          <a:xfrm>
            <a:off x="1631500" y="2049175"/>
            <a:ext cx="3598200" cy="1049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None/>
              <a:defRPr sz="4400" b="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None/>
              <a:defRPr sz="4400" b="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None/>
              <a:defRPr sz="4400" b="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None/>
              <a:defRPr sz="4400" b="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None/>
              <a:defRPr sz="4400" b="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None/>
              <a:defRPr sz="4400" b="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None/>
              <a:defRPr sz="4400" b="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None/>
              <a:defRPr sz="4400" b="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None/>
              <a:defRPr sz="4400" b="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7"/>
          <p:cNvSpPr/>
          <p:nvPr/>
        </p:nvSpPr>
        <p:spPr>
          <a:xfrm>
            <a:off x="300450" y="305400"/>
            <a:ext cx="1049625" cy="1047875"/>
          </a:xfrm>
          <a:custGeom>
            <a:avLst/>
            <a:gdLst/>
            <a:ahLst/>
            <a:cxnLst/>
            <a:rect l="l" t="t" r="r" b="b"/>
            <a:pathLst>
              <a:path w="41985" h="41915" extrusionOk="0">
                <a:moveTo>
                  <a:pt x="70" y="0"/>
                </a:moveTo>
                <a:lnTo>
                  <a:pt x="41985" y="0"/>
                </a:lnTo>
                <a:lnTo>
                  <a:pt x="41985" y="41915"/>
                </a:lnTo>
                <a:lnTo>
                  <a:pt x="0" y="41915"/>
                </a:lnTo>
                <a:lnTo>
                  <a:pt x="0" y="35184"/>
                </a:lnTo>
                <a:lnTo>
                  <a:pt x="6662" y="29216"/>
                </a:lnTo>
                <a:lnTo>
                  <a:pt x="70" y="2310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5" name="Google Shape;55;p7"/>
          <p:cNvSpPr/>
          <p:nvPr/>
        </p:nvSpPr>
        <p:spPr>
          <a:xfrm>
            <a:off x="7045800" y="4094350"/>
            <a:ext cx="2098200" cy="1049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6" name="Google Shape;56;p7"/>
          <p:cNvGrpSpPr/>
          <p:nvPr/>
        </p:nvGrpSpPr>
        <p:grpSpPr>
          <a:xfrm>
            <a:off x="6501631" y="370231"/>
            <a:ext cx="2403000" cy="4229100"/>
            <a:chOff x="6501631" y="370231"/>
            <a:chExt cx="2403000" cy="4229100"/>
          </a:xfrm>
        </p:grpSpPr>
        <p:sp>
          <p:nvSpPr>
            <p:cNvPr id="57" name="Google Shape;57;p7"/>
            <p:cNvSpPr/>
            <p:nvPr/>
          </p:nvSpPr>
          <p:spPr>
            <a:xfrm>
              <a:off x="6501631" y="370231"/>
              <a:ext cx="2403000" cy="4229100"/>
            </a:xfrm>
            <a:prstGeom prst="rect">
              <a:avLst/>
            </a:prstGeom>
            <a:solidFill>
              <a:srgbClr val="5C002D">
                <a:alpha val="78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7"/>
            <p:cNvSpPr/>
            <p:nvPr/>
          </p:nvSpPr>
          <p:spPr>
            <a:xfrm>
              <a:off x="7045800" y="4094350"/>
              <a:ext cx="1858800" cy="504900"/>
            </a:xfrm>
            <a:prstGeom prst="rect">
              <a:avLst/>
            </a:prstGeom>
            <a:solidFill>
              <a:srgbClr val="5C002D">
                <a:alpha val="156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" name="Google Shape;59;p7"/>
          <p:cNvSpPr/>
          <p:nvPr/>
        </p:nvSpPr>
        <p:spPr>
          <a:xfrm>
            <a:off x="6436200" y="304800"/>
            <a:ext cx="2403000" cy="4229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7"/>
          <p:cNvSpPr txBox="1">
            <a:spLocks noGrp="1"/>
          </p:cNvSpPr>
          <p:nvPr>
            <p:ph type="title"/>
          </p:nvPr>
        </p:nvSpPr>
        <p:spPr>
          <a:xfrm>
            <a:off x="702900" y="836000"/>
            <a:ext cx="51291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7"/>
          <p:cNvSpPr txBox="1">
            <a:spLocks noGrp="1"/>
          </p:cNvSpPr>
          <p:nvPr>
            <p:ph type="body" idx="1"/>
          </p:nvPr>
        </p:nvSpPr>
        <p:spPr>
          <a:xfrm>
            <a:off x="1007700" y="1582550"/>
            <a:ext cx="2253900" cy="2951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▪"/>
              <a:defRPr sz="1800"/>
            </a:lvl1pPr>
            <a:lvl2pPr marL="914400" lvl="1" indent="-342900" rtl="0">
              <a:spcBef>
                <a:spcPts val="80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 rtl="0">
              <a:spcBef>
                <a:spcPts val="80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 rtl="0">
              <a:spcBef>
                <a:spcPts val="80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6000" lvl="4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800"/>
              </a:spcBef>
              <a:spcAft>
                <a:spcPts val="8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62" name="Google Shape;62;p7"/>
          <p:cNvSpPr txBox="1">
            <a:spLocks noGrp="1"/>
          </p:cNvSpPr>
          <p:nvPr>
            <p:ph type="body" idx="2"/>
          </p:nvPr>
        </p:nvSpPr>
        <p:spPr>
          <a:xfrm>
            <a:off x="3577989" y="1582550"/>
            <a:ext cx="2253900" cy="2951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▪"/>
              <a:defRPr sz="1800"/>
            </a:lvl1pPr>
            <a:lvl2pPr marL="914400" lvl="1" indent="-342900" rtl="0">
              <a:spcBef>
                <a:spcPts val="80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 rtl="0">
              <a:spcBef>
                <a:spcPts val="80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 rtl="0">
              <a:spcBef>
                <a:spcPts val="80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6000" lvl="4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800"/>
              </a:spcBef>
              <a:spcAft>
                <a:spcPts val="8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63" name="Google Shape;63;p7"/>
          <p:cNvSpPr txBox="1">
            <a:spLocks noGrp="1"/>
          </p:cNvSpPr>
          <p:nvPr>
            <p:ph type="sldNum" idx="12"/>
          </p:nvPr>
        </p:nvSpPr>
        <p:spPr>
          <a:xfrm>
            <a:off x="8229600" y="4533850"/>
            <a:ext cx="609600" cy="60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8"/>
          <p:cNvSpPr/>
          <p:nvPr/>
        </p:nvSpPr>
        <p:spPr>
          <a:xfrm>
            <a:off x="300450" y="305400"/>
            <a:ext cx="1049625" cy="1047875"/>
          </a:xfrm>
          <a:custGeom>
            <a:avLst/>
            <a:gdLst/>
            <a:ahLst/>
            <a:cxnLst/>
            <a:rect l="l" t="t" r="r" b="b"/>
            <a:pathLst>
              <a:path w="41985" h="41915" extrusionOk="0">
                <a:moveTo>
                  <a:pt x="70" y="0"/>
                </a:moveTo>
                <a:lnTo>
                  <a:pt x="41985" y="0"/>
                </a:lnTo>
                <a:lnTo>
                  <a:pt x="41985" y="41915"/>
                </a:lnTo>
                <a:lnTo>
                  <a:pt x="0" y="41915"/>
                </a:lnTo>
                <a:lnTo>
                  <a:pt x="0" y="35184"/>
                </a:lnTo>
                <a:lnTo>
                  <a:pt x="6662" y="29216"/>
                </a:lnTo>
                <a:lnTo>
                  <a:pt x="70" y="2310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6" name="Google Shape;66;p8"/>
          <p:cNvSpPr/>
          <p:nvPr/>
        </p:nvSpPr>
        <p:spPr>
          <a:xfrm>
            <a:off x="7045800" y="4533850"/>
            <a:ext cx="2098200" cy="609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8"/>
          <p:cNvSpPr txBox="1">
            <a:spLocks noGrp="1"/>
          </p:cNvSpPr>
          <p:nvPr>
            <p:ph type="title"/>
          </p:nvPr>
        </p:nvSpPr>
        <p:spPr>
          <a:xfrm>
            <a:off x="702900" y="836000"/>
            <a:ext cx="51291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8"/>
          <p:cNvSpPr txBox="1">
            <a:spLocks noGrp="1"/>
          </p:cNvSpPr>
          <p:nvPr>
            <p:ph type="body" idx="1"/>
          </p:nvPr>
        </p:nvSpPr>
        <p:spPr>
          <a:xfrm>
            <a:off x="1007700" y="1582550"/>
            <a:ext cx="2219100" cy="2951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1pPr>
            <a:lvl2pPr marL="914400" lvl="1" indent="-330200" rtl="0">
              <a:spcBef>
                <a:spcPts val="80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rtl="0">
              <a:spcBef>
                <a:spcPts val="80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rtl="0">
              <a:spcBef>
                <a:spcPts val="80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69" name="Google Shape;69;p8"/>
          <p:cNvSpPr txBox="1">
            <a:spLocks noGrp="1"/>
          </p:cNvSpPr>
          <p:nvPr>
            <p:ph type="body" idx="2"/>
          </p:nvPr>
        </p:nvSpPr>
        <p:spPr>
          <a:xfrm>
            <a:off x="3459809" y="1582550"/>
            <a:ext cx="2219100" cy="2951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1pPr>
            <a:lvl2pPr marL="914400" lvl="1" indent="-330200" rtl="0">
              <a:spcBef>
                <a:spcPts val="80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rtl="0">
              <a:spcBef>
                <a:spcPts val="80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rtl="0">
              <a:spcBef>
                <a:spcPts val="80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70" name="Google Shape;70;p8"/>
          <p:cNvSpPr txBox="1">
            <a:spLocks noGrp="1"/>
          </p:cNvSpPr>
          <p:nvPr>
            <p:ph type="body" idx="3"/>
          </p:nvPr>
        </p:nvSpPr>
        <p:spPr>
          <a:xfrm>
            <a:off x="5911918" y="1582550"/>
            <a:ext cx="2219100" cy="2951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1pPr>
            <a:lvl2pPr marL="914400" lvl="1" indent="-330200" rtl="0">
              <a:spcBef>
                <a:spcPts val="80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rtl="0">
              <a:spcBef>
                <a:spcPts val="80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rtl="0">
              <a:spcBef>
                <a:spcPts val="80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71" name="Google Shape;71;p8"/>
          <p:cNvSpPr txBox="1">
            <a:spLocks noGrp="1"/>
          </p:cNvSpPr>
          <p:nvPr>
            <p:ph type="sldNum" idx="12"/>
          </p:nvPr>
        </p:nvSpPr>
        <p:spPr>
          <a:xfrm>
            <a:off x="8229600" y="4533850"/>
            <a:ext cx="609600" cy="60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9"/>
          <p:cNvSpPr/>
          <p:nvPr/>
        </p:nvSpPr>
        <p:spPr>
          <a:xfrm>
            <a:off x="300450" y="305400"/>
            <a:ext cx="1049625" cy="1047875"/>
          </a:xfrm>
          <a:custGeom>
            <a:avLst/>
            <a:gdLst/>
            <a:ahLst/>
            <a:cxnLst/>
            <a:rect l="l" t="t" r="r" b="b"/>
            <a:pathLst>
              <a:path w="41985" h="41915" extrusionOk="0">
                <a:moveTo>
                  <a:pt x="70" y="0"/>
                </a:moveTo>
                <a:lnTo>
                  <a:pt x="41985" y="0"/>
                </a:lnTo>
                <a:lnTo>
                  <a:pt x="41985" y="41915"/>
                </a:lnTo>
                <a:lnTo>
                  <a:pt x="0" y="41915"/>
                </a:lnTo>
                <a:lnTo>
                  <a:pt x="0" y="35184"/>
                </a:lnTo>
                <a:lnTo>
                  <a:pt x="6662" y="29216"/>
                </a:lnTo>
                <a:lnTo>
                  <a:pt x="70" y="2310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4" name="Google Shape;74;p9"/>
          <p:cNvSpPr/>
          <p:nvPr/>
        </p:nvSpPr>
        <p:spPr>
          <a:xfrm>
            <a:off x="7045800" y="4533850"/>
            <a:ext cx="2098200" cy="609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9"/>
          <p:cNvSpPr txBox="1">
            <a:spLocks noGrp="1"/>
          </p:cNvSpPr>
          <p:nvPr>
            <p:ph type="title"/>
          </p:nvPr>
        </p:nvSpPr>
        <p:spPr>
          <a:xfrm>
            <a:off x="702900" y="836000"/>
            <a:ext cx="51291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9"/>
          <p:cNvSpPr txBox="1">
            <a:spLocks noGrp="1"/>
          </p:cNvSpPr>
          <p:nvPr>
            <p:ph type="sldNum" idx="12"/>
          </p:nvPr>
        </p:nvSpPr>
        <p:spPr>
          <a:xfrm>
            <a:off x="8229600" y="4533850"/>
            <a:ext cx="609600" cy="60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sldNum" idx="12"/>
          </p:nvPr>
        </p:nvSpPr>
        <p:spPr>
          <a:xfrm>
            <a:off x="8229600" y="4533850"/>
            <a:ext cx="6096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buNone/>
              <a:defRPr sz="12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algn="r" rtl="0">
              <a:buNone/>
              <a:defRPr sz="12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lvl="2" algn="r" rtl="0">
              <a:buNone/>
              <a:defRPr sz="12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lvl="3" algn="r" rtl="0">
              <a:buNone/>
              <a:defRPr sz="12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lvl="4" algn="r" rtl="0">
              <a:buNone/>
              <a:defRPr sz="12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lvl="5" algn="r" rtl="0">
              <a:buNone/>
              <a:defRPr sz="12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lvl="6" algn="r" rtl="0">
              <a:buNone/>
              <a:defRPr sz="12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lvl="7" algn="r" rtl="0">
              <a:buNone/>
              <a:defRPr sz="12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lvl="8" algn="r" rtl="0">
              <a:buNone/>
              <a:defRPr sz="12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702900" y="836000"/>
            <a:ext cx="51291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1007700" y="1582550"/>
            <a:ext cx="4824300" cy="295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unito Sans Light"/>
              <a:buChar char="▪"/>
              <a:defRPr sz="2000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1pPr>
            <a:lvl2pPr marL="914400" lvl="1" indent="-3556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unito Sans Light"/>
              <a:buChar char="▫"/>
              <a:defRPr sz="2000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2pPr>
            <a:lvl3pPr marL="1371600" lvl="2" indent="-3556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unito Sans Light"/>
              <a:buChar char="▫"/>
              <a:defRPr sz="2000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3pPr>
            <a:lvl4pPr marL="1828800" lvl="3" indent="-3556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unito Sans Light"/>
              <a:buChar char="▫"/>
              <a:defRPr sz="2000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4pPr>
            <a:lvl5pPr marL="2286000" lvl="4" indent="-3556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unito Sans Light"/>
              <a:buChar char="○"/>
              <a:defRPr sz="2000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5pPr>
            <a:lvl6pPr marL="2743200" lvl="5" indent="-3556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unito Sans Light"/>
              <a:buChar char="■"/>
              <a:defRPr sz="2000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6pPr>
            <a:lvl7pPr marL="3200400" lvl="6" indent="-3556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unito Sans Light"/>
              <a:buChar char="●"/>
              <a:defRPr sz="2000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7pPr>
            <a:lvl8pPr marL="3657600" lvl="7" indent="-3556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unito Sans Light"/>
              <a:buChar char="○"/>
              <a:defRPr sz="2000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8pPr>
            <a:lvl9pPr marL="4114800" lvl="8" indent="-355600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000"/>
              <a:buFont typeface="Nunito Sans Light"/>
              <a:buChar char="■"/>
              <a:defRPr sz="2000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3" r:id="rId2"/>
    <p:sldLayoutId id="2147483654" r:id="rId3"/>
    <p:sldLayoutId id="2147483655" r:id="rId4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12"/>
          <p:cNvGrpSpPr/>
          <p:nvPr/>
        </p:nvGrpSpPr>
        <p:grpSpPr>
          <a:xfrm>
            <a:off x="643178" y="2356640"/>
            <a:ext cx="418649" cy="430217"/>
            <a:chOff x="2605300" y="5003050"/>
            <a:chExt cx="418900" cy="430475"/>
          </a:xfrm>
        </p:grpSpPr>
        <p:sp>
          <p:nvSpPr>
            <p:cNvPr id="93" name="Google Shape;93;p12"/>
            <p:cNvSpPr/>
            <p:nvPr/>
          </p:nvSpPr>
          <p:spPr>
            <a:xfrm>
              <a:off x="2820225" y="5222250"/>
              <a:ext cx="202750" cy="211275"/>
            </a:xfrm>
            <a:custGeom>
              <a:avLst/>
              <a:gdLst/>
              <a:ahLst/>
              <a:cxnLst/>
              <a:rect l="l" t="t" r="r" b="b"/>
              <a:pathLst>
                <a:path w="8110" h="8451" extrusionOk="0">
                  <a:moveTo>
                    <a:pt x="1710" y="1"/>
                  </a:moveTo>
                  <a:lnTo>
                    <a:pt x="1" y="1857"/>
                  </a:lnTo>
                  <a:lnTo>
                    <a:pt x="5813" y="8158"/>
                  </a:lnTo>
                  <a:lnTo>
                    <a:pt x="5960" y="8280"/>
                  </a:lnTo>
                  <a:lnTo>
                    <a:pt x="6131" y="8378"/>
                  </a:lnTo>
                  <a:lnTo>
                    <a:pt x="6302" y="8427"/>
                  </a:lnTo>
                  <a:lnTo>
                    <a:pt x="6497" y="8451"/>
                  </a:lnTo>
                  <a:lnTo>
                    <a:pt x="6668" y="8427"/>
                  </a:lnTo>
                  <a:lnTo>
                    <a:pt x="6839" y="8378"/>
                  </a:lnTo>
                  <a:lnTo>
                    <a:pt x="7010" y="8280"/>
                  </a:lnTo>
                  <a:lnTo>
                    <a:pt x="7157" y="8158"/>
                  </a:lnTo>
                  <a:lnTo>
                    <a:pt x="7841" y="7474"/>
                  </a:lnTo>
                  <a:lnTo>
                    <a:pt x="7963" y="7328"/>
                  </a:lnTo>
                  <a:lnTo>
                    <a:pt x="8060" y="7157"/>
                  </a:lnTo>
                  <a:lnTo>
                    <a:pt x="8109" y="6986"/>
                  </a:lnTo>
                  <a:lnTo>
                    <a:pt x="8109" y="6815"/>
                  </a:lnTo>
                  <a:lnTo>
                    <a:pt x="8109" y="6619"/>
                  </a:lnTo>
                  <a:lnTo>
                    <a:pt x="8060" y="6448"/>
                  </a:lnTo>
                  <a:lnTo>
                    <a:pt x="7963" y="6277"/>
                  </a:lnTo>
                  <a:lnTo>
                    <a:pt x="7841" y="6131"/>
                  </a:lnTo>
                  <a:lnTo>
                    <a:pt x="171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4" name="Google Shape;94;p12"/>
            <p:cNvSpPr/>
            <p:nvPr/>
          </p:nvSpPr>
          <p:spPr>
            <a:xfrm>
              <a:off x="2606525" y="5003050"/>
              <a:ext cx="203975" cy="208225"/>
            </a:xfrm>
            <a:custGeom>
              <a:avLst/>
              <a:gdLst/>
              <a:ahLst/>
              <a:cxnLst/>
              <a:rect l="l" t="t" r="r" b="b"/>
              <a:pathLst>
                <a:path w="8159" h="8329" extrusionOk="0">
                  <a:moveTo>
                    <a:pt x="880" y="1"/>
                  </a:moveTo>
                  <a:lnTo>
                    <a:pt x="685" y="50"/>
                  </a:lnTo>
                  <a:lnTo>
                    <a:pt x="514" y="123"/>
                  </a:lnTo>
                  <a:lnTo>
                    <a:pt x="391" y="245"/>
                  </a:lnTo>
                  <a:lnTo>
                    <a:pt x="269" y="367"/>
                  </a:lnTo>
                  <a:lnTo>
                    <a:pt x="172" y="514"/>
                  </a:lnTo>
                  <a:lnTo>
                    <a:pt x="98" y="685"/>
                  </a:lnTo>
                  <a:lnTo>
                    <a:pt x="50" y="856"/>
                  </a:lnTo>
                  <a:lnTo>
                    <a:pt x="1" y="1026"/>
                  </a:lnTo>
                  <a:lnTo>
                    <a:pt x="1" y="1222"/>
                  </a:lnTo>
                  <a:lnTo>
                    <a:pt x="1" y="1417"/>
                  </a:lnTo>
                  <a:lnTo>
                    <a:pt x="1" y="1613"/>
                  </a:lnTo>
                  <a:lnTo>
                    <a:pt x="74" y="2028"/>
                  </a:lnTo>
                  <a:lnTo>
                    <a:pt x="221" y="2492"/>
                  </a:lnTo>
                  <a:lnTo>
                    <a:pt x="391" y="2931"/>
                  </a:lnTo>
                  <a:lnTo>
                    <a:pt x="611" y="3396"/>
                  </a:lnTo>
                  <a:lnTo>
                    <a:pt x="856" y="3884"/>
                  </a:lnTo>
                  <a:lnTo>
                    <a:pt x="1124" y="4324"/>
                  </a:lnTo>
                  <a:lnTo>
                    <a:pt x="1417" y="4788"/>
                  </a:lnTo>
                  <a:lnTo>
                    <a:pt x="1710" y="5203"/>
                  </a:lnTo>
                  <a:lnTo>
                    <a:pt x="2003" y="5594"/>
                  </a:lnTo>
                  <a:lnTo>
                    <a:pt x="2296" y="5960"/>
                  </a:lnTo>
                  <a:lnTo>
                    <a:pt x="2590" y="6302"/>
                  </a:lnTo>
                  <a:lnTo>
                    <a:pt x="2858" y="6571"/>
                  </a:lnTo>
                  <a:lnTo>
                    <a:pt x="3078" y="6790"/>
                  </a:lnTo>
                  <a:lnTo>
                    <a:pt x="3322" y="6986"/>
                  </a:lnTo>
                  <a:lnTo>
                    <a:pt x="3566" y="7157"/>
                  </a:lnTo>
                  <a:lnTo>
                    <a:pt x="3811" y="7328"/>
                  </a:lnTo>
                  <a:lnTo>
                    <a:pt x="4324" y="7621"/>
                  </a:lnTo>
                  <a:lnTo>
                    <a:pt x="4836" y="7841"/>
                  </a:lnTo>
                  <a:lnTo>
                    <a:pt x="5325" y="8036"/>
                  </a:lnTo>
                  <a:lnTo>
                    <a:pt x="5740" y="8182"/>
                  </a:lnTo>
                  <a:lnTo>
                    <a:pt x="6351" y="8329"/>
                  </a:lnTo>
                  <a:lnTo>
                    <a:pt x="8158" y="6668"/>
                  </a:lnTo>
                  <a:lnTo>
                    <a:pt x="4446" y="2956"/>
                  </a:lnTo>
                  <a:lnTo>
                    <a:pt x="1735" y="245"/>
                  </a:lnTo>
                  <a:lnTo>
                    <a:pt x="1588" y="123"/>
                  </a:lnTo>
                  <a:lnTo>
                    <a:pt x="1417" y="50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5" name="Google Shape;95;p12"/>
            <p:cNvSpPr/>
            <p:nvPr/>
          </p:nvSpPr>
          <p:spPr>
            <a:xfrm>
              <a:off x="2605300" y="5008550"/>
              <a:ext cx="418900" cy="418875"/>
            </a:xfrm>
            <a:custGeom>
              <a:avLst/>
              <a:gdLst/>
              <a:ahLst/>
              <a:cxnLst/>
              <a:rect l="l" t="t" r="r" b="b"/>
              <a:pathLst>
                <a:path w="16756" h="16755" extrusionOk="0">
                  <a:moveTo>
                    <a:pt x="13922" y="1"/>
                  </a:moveTo>
                  <a:lnTo>
                    <a:pt x="13824" y="49"/>
                  </a:lnTo>
                  <a:lnTo>
                    <a:pt x="13360" y="342"/>
                  </a:lnTo>
                  <a:lnTo>
                    <a:pt x="12261" y="1026"/>
                  </a:lnTo>
                  <a:lnTo>
                    <a:pt x="11602" y="1466"/>
                  </a:lnTo>
                  <a:lnTo>
                    <a:pt x="10942" y="1930"/>
                  </a:lnTo>
                  <a:lnTo>
                    <a:pt x="10381" y="2370"/>
                  </a:lnTo>
                  <a:lnTo>
                    <a:pt x="10112" y="2589"/>
                  </a:lnTo>
                  <a:lnTo>
                    <a:pt x="9917" y="2785"/>
                  </a:lnTo>
                  <a:lnTo>
                    <a:pt x="9795" y="2907"/>
                  </a:lnTo>
                  <a:lnTo>
                    <a:pt x="9697" y="3053"/>
                  </a:lnTo>
                  <a:lnTo>
                    <a:pt x="9599" y="3224"/>
                  </a:lnTo>
                  <a:lnTo>
                    <a:pt x="9526" y="3420"/>
                  </a:lnTo>
                  <a:lnTo>
                    <a:pt x="9404" y="3835"/>
                  </a:lnTo>
                  <a:lnTo>
                    <a:pt x="9330" y="4275"/>
                  </a:lnTo>
                  <a:lnTo>
                    <a:pt x="9282" y="4714"/>
                  </a:lnTo>
                  <a:lnTo>
                    <a:pt x="9306" y="5178"/>
                  </a:lnTo>
                  <a:lnTo>
                    <a:pt x="9355" y="5593"/>
                  </a:lnTo>
                  <a:lnTo>
                    <a:pt x="9379" y="5789"/>
                  </a:lnTo>
                  <a:lnTo>
                    <a:pt x="9453" y="5960"/>
                  </a:lnTo>
                  <a:lnTo>
                    <a:pt x="270" y="14459"/>
                  </a:lnTo>
                  <a:lnTo>
                    <a:pt x="147" y="14606"/>
                  </a:lnTo>
                  <a:lnTo>
                    <a:pt x="74" y="14776"/>
                  </a:lnTo>
                  <a:lnTo>
                    <a:pt x="1" y="14947"/>
                  </a:lnTo>
                  <a:lnTo>
                    <a:pt x="1" y="15118"/>
                  </a:lnTo>
                  <a:lnTo>
                    <a:pt x="1" y="15314"/>
                  </a:lnTo>
                  <a:lnTo>
                    <a:pt x="74" y="15485"/>
                  </a:lnTo>
                  <a:lnTo>
                    <a:pt x="147" y="15656"/>
                  </a:lnTo>
                  <a:lnTo>
                    <a:pt x="270" y="15802"/>
                  </a:lnTo>
                  <a:lnTo>
                    <a:pt x="953" y="16486"/>
                  </a:lnTo>
                  <a:lnTo>
                    <a:pt x="1100" y="16608"/>
                  </a:lnTo>
                  <a:lnTo>
                    <a:pt x="1271" y="16681"/>
                  </a:lnTo>
                  <a:lnTo>
                    <a:pt x="1442" y="16755"/>
                  </a:lnTo>
                  <a:lnTo>
                    <a:pt x="1808" y="16755"/>
                  </a:lnTo>
                  <a:lnTo>
                    <a:pt x="1979" y="16681"/>
                  </a:lnTo>
                  <a:lnTo>
                    <a:pt x="2150" y="16608"/>
                  </a:lnTo>
                  <a:lnTo>
                    <a:pt x="2297" y="16486"/>
                  </a:lnTo>
                  <a:lnTo>
                    <a:pt x="10796" y="7303"/>
                  </a:lnTo>
                  <a:lnTo>
                    <a:pt x="11162" y="7401"/>
                  </a:lnTo>
                  <a:lnTo>
                    <a:pt x="11577" y="7450"/>
                  </a:lnTo>
                  <a:lnTo>
                    <a:pt x="12041" y="7474"/>
                  </a:lnTo>
                  <a:lnTo>
                    <a:pt x="12481" y="7425"/>
                  </a:lnTo>
                  <a:lnTo>
                    <a:pt x="12921" y="7352"/>
                  </a:lnTo>
                  <a:lnTo>
                    <a:pt x="13336" y="7230"/>
                  </a:lnTo>
                  <a:lnTo>
                    <a:pt x="13531" y="7156"/>
                  </a:lnTo>
                  <a:lnTo>
                    <a:pt x="13702" y="7059"/>
                  </a:lnTo>
                  <a:lnTo>
                    <a:pt x="13849" y="6961"/>
                  </a:lnTo>
                  <a:lnTo>
                    <a:pt x="13971" y="6839"/>
                  </a:lnTo>
                  <a:lnTo>
                    <a:pt x="14166" y="6644"/>
                  </a:lnTo>
                  <a:lnTo>
                    <a:pt x="14386" y="6375"/>
                  </a:lnTo>
                  <a:lnTo>
                    <a:pt x="14826" y="5813"/>
                  </a:lnTo>
                  <a:lnTo>
                    <a:pt x="15290" y="5154"/>
                  </a:lnTo>
                  <a:lnTo>
                    <a:pt x="15729" y="4494"/>
                  </a:lnTo>
                  <a:lnTo>
                    <a:pt x="16413" y="3395"/>
                  </a:lnTo>
                  <a:lnTo>
                    <a:pt x="16706" y="2931"/>
                  </a:lnTo>
                  <a:lnTo>
                    <a:pt x="16755" y="2834"/>
                  </a:lnTo>
                  <a:lnTo>
                    <a:pt x="16755" y="2736"/>
                  </a:lnTo>
                  <a:lnTo>
                    <a:pt x="16755" y="2663"/>
                  </a:lnTo>
                  <a:lnTo>
                    <a:pt x="16706" y="2589"/>
                  </a:lnTo>
                  <a:lnTo>
                    <a:pt x="16633" y="2541"/>
                  </a:lnTo>
                  <a:lnTo>
                    <a:pt x="16462" y="2541"/>
                  </a:lnTo>
                  <a:lnTo>
                    <a:pt x="16364" y="2589"/>
                  </a:lnTo>
                  <a:lnTo>
                    <a:pt x="13653" y="4958"/>
                  </a:lnTo>
                  <a:lnTo>
                    <a:pt x="13580" y="5007"/>
                  </a:lnTo>
                  <a:lnTo>
                    <a:pt x="13458" y="5007"/>
                  </a:lnTo>
                  <a:lnTo>
                    <a:pt x="13360" y="4983"/>
                  </a:lnTo>
                  <a:lnTo>
                    <a:pt x="13238" y="4885"/>
                  </a:lnTo>
                  <a:lnTo>
                    <a:pt x="13140" y="4763"/>
                  </a:lnTo>
                  <a:lnTo>
                    <a:pt x="13092" y="4641"/>
                  </a:lnTo>
                  <a:lnTo>
                    <a:pt x="13092" y="4543"/>
                  </a:lnTo>
                  <a:lnTo>
                    <a:pt x="13140" y="4446"/>
                  </a:lnTo>
                  <a:lnTo>
                    <a:pt x="15607" y="1490"/>
                  </a:lnTo>
                  <a:lnTo>
                    <a:pt x="15656" y="1393"/>
                  </a:lnTo>
                  <a:lnTo>
                    <a:pt x="15656" y="1319"/>
                  </a:lnTo>
                  <a:lnTo>
                    <a:pt x="15656" y="1222"/>
                  </a:lnTo>
                  <a:lnTo>
                    <a:pt x="15607" y="1148"/>
                  </a:lnTo>
                  <a:lnTo>
                    <a:pt x="15534" y="1100"/>
                  </a:lnTo>
                  <a:lnTo>
                    <a:pt x="15363" y="1100"/>
                  </a:lnTo>
                  <a:lnTo>
                    <a:pt x="15265" y="1148"/>
                  </a:lnTo>
                  <a:lnTo>
                    <a:pt x="12310" y="3615"/>
                  </a:lnTo>
                  <a:lnTo>
                    <a:pt x="12212" y="3664"/>
                  </a:lnTo>
                  <a:lnTo>
                    <a:pt x="12115" y="3664"/>
                  </a:lnTo>
                  <a:lnTo>
                    <a:pt x="11993" y="3615"/>
                  </a:lnTo>
                  <a:lnTo>
                    <a:pt x="11895" y="3517"/>
                  </a:lnTo>
                  <a:lnTo>
                    <a:pt x="11797" y="3395"/>
                  </a:lnTo>
                  <a:lnTo>
                    <a:pt x="11748" y="3298"/>
                  </a:lnTo>
                  <a:lnTo>
                    <a:pt x="11748" y="3176"/>
                  </a:lnTo>
                  <a:lnTo>
                    <a:pt x="11797" y="3102"/>
                  </a:lnTo>
                  <a:lnTo>
                    <a:pt x="14166" y="391"/>
                  </a:lnTo>
                  <a:lnTo>
                    <a:pt x="14215" y="294"/>
                  </a:lnTo>
                  <a:lnTo>
                    <a:pt x="14215" y="220"/>
                  </a:lnTo>
                  <a:lnTo>
                    <a:pt x="14215" y="123"/>
                  </a:lnTo>
                  <a:lnTo>
                    <a:pt x="14166" y="49"/>
                  </a:lnTo>
                  <a:lnTo>
                    <a:pt x="1409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60F3CFC0-D405-42FA-A061-8CE99D304B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7853" y="-321948"/>
            <a:ext cx="3274147" cy="231505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05E4487-006D-457E-87A6-B79973FF19D2}"/>
              </a:ext>
            </a:extLst>
          </p:cNvPr>
          <p:cNvSpPr txBox="1"/>
          <p:nvPr/>
        </p:nvSpPr>
        <p:spPr>
          <a:xfrm>
            <a:off x="1143059" y="1976836"/>
            <a:ext cx="7672267" cy="707886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4000" dirty="0">
                <a:latin typeface="Nunito Sans" pitchFamily="2" charset="0"/>
              </a:rPr>
              <a:t> Restaurant Table Reservation</a:t>
            </a:r>
            <a:endParaRPr lang="az-Latn-AZ" sz="3600" dirty="0">
              <a:latin typeface="Nunito Sans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7ABA66A-3293-436A-8A44-34CAEF065F77}"/>
              </a:ext>
            </a:extLst>
          </p:cNvPr>
          <p:cNvSpPr txBox="1"/>
          <p:nvPr/>
        </p:nvSpPr>
        <p:spPr>
          <a:xfrm>
            <a:off x="158694" y="3165545"/>
            <a:ext cx="3663211" cy="707886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4000" dirty="0">
                <a:latin typeface="Nunito Sans" pitchFamily="2" charset="0"/>
              </a:rPr>
              <a:t>Haciyev Cavid</a:t>
            </a:r>
            <a:endParaRPr lang="az-Latn-AZ" sz="3600" dirty="0">
              <a:latin typeface="Nunito Sans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155E3E0-2789-45DD-8F41-0CE1BB58672C}"/>
              </a:ext>
            </a:extLst>
          </p:cNvPr>
          <p:cNvSpPr txBox="1"/>
          <p:nvPr/>
        </p:nvSpPr>
        <p:spPr>
          <a:xfrm>
            <a:off x="158694" y="3766350"/>
            <a:ext cx="1496831" cy="707886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4000" dirty="0">
                <a:latin typeface="Nunito Sans" pitchFamily="2" charset="0"/>
              </a:rPr>
              <a:t>P202</a:t>
            </a:r>
            <a:endParaRPr lang="az-Latn-AZ" sz="3200" dirty="0">
              <a:latin typeface="Nunito Sans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F029B8-5D8F-485F-84A3-53894A900C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6493" y="-202521"/>
            <a:ext cx="2076199" cy="207619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3"/>
          <p:cNvSpPr txBox="1">
            <a:spLocks noGrp="1"/>
          </p:cNvSpPr>
          <p:nvPr>
            <p:ph type="title"/>
          </p:nvPr>
        </p:nvSpPr>
        <p:spPr>
          <a:xfrm>
            <a:off x="902926" y="471489"/>
            <a:ext cx="5612174" cy="775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Say</a:t>
            </a:r>
            <a:r>
              <a:rPr lang="az-Latn-AZ" dirty="0"/>
              <a:t>tın Məqsədi</a:t>
            </a:r>
            <a:r>
              <a:rPr lang="ru-RU" dirty="0"/>
              <a:t> </a:t>
            </a:r>
            <a:r>
              <a:rPr lang="az-Latn-AZ" dirty="0"/>
              <a:t>və Yaratdığı şəraitlər </a:t>
            </a:r>
            <a:endParaRPr dirty="0"/>
          </a:p>
        </p:txBody>
      </p:sp>
      <p:sp>
        <p:nvSpPr>
          <p:cNvPr id="102" name="Google Shape;102;p13"/>
          <p:cNvSpPr txBox="1">
            <a:spLocks noGrp="1"/>
          </p:cNvSpPr>
          <p:nvPr>
            <p:ph type="body" idx="1"/>
          </p:nvPr>
        </p:nvSpPr>
        <p:spPr>
          <a:xfrm>
            <a:off x="304799" y="2234950"/>
            <a:ext cx="6017419" cy="2298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az-Latn-AZ" sz="2000" b="1" dirty="0"/>
              <a:t>Restorana Gəlmədən Menyu ilə Tanış olmaq</a:t>
            </a:r>
          </a:p>
          <a:p>
            <a:pPr marL="171450" indent="-171450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az-Latn-AZ" sz="2000" b="1" dirty="0"/>
              <a:t>Online Masa Rezervasiya Etmək</a:t>
            </a:r>
          </a:p>
          <a:p>
            <a:pPr marL="171450" indent="-171450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az-Latn-AZ" sz="2000" b="1" dirty="0"/>
              <a:t>İstədiyiniz Masanı Seçmək</a:t>
            </a:r>
          </a:p>
          <a:p>
            <a:pPr marL="171450" indent="-171450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az-Latn-AZ" sz="2000" b="1" dirty="0"/>
              <a:t>Sayt Üzərindən Restoran ilə Əlaqə saxlamaq</a:t>
            </a:r>
          </a:p>
          <a:p>
            <a:pPr marL="171450" indent="-171450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az-Latn-AZ" sz="2000" b="1" dirty="0"/>
              <a:t>Menyulara Şərh Yazmaq </a:t>
            </a:r>
          </a:p>
          <a:p>
            <a:pPr marL="171450" indent="-171450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az-Latn-AZ" sz="2000" b="1" dirty="0"/>
              <a:t>Restoran</a:t>
            </a:r>
            <a:r>
              <a:rPr lang="en-US" sz="2000" b="1" dirty="0"/>
              <a:t> </a:t>
            </a:r>
            <a:r>
              <a:rPr lang="en-US" sz="2000" b="1" dirty="0" err="1"/>
              <a:t>Galleryind</a:t>
            </a:r>
            <a:r>
              <a:rPr lang="az-Latn-AZ" sz="2000" b="1" dirty="0"/>
              <a:t>ən Restoranın Şəkillərin Görmək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endParaRPr lang="az-Latn-AZ" sz="3200" dirty="0"/>
          </a:p>
        </p:txBody>
      </p:sp>
      <p:sp>
        <p:nvSpPr>
          <p:cNvPr id="104" name="Google Shape;104;p13"/>
          <p:cNvSpPr txBox="1">
            <a:spLocks noGrp="1"/>
          </p:cNvSpPr>
          <p:nvPr>
            <p:ph type="sldNum" idx="12"/>
          </p:nvPr>
        </p:nvSpPr>
        <p:spPr>
          <a:xfrm>
            <a:off x="8229600" y="4533850"/>
            <a:ext cx="609600" cy="60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pic>
        <p:nvPicPr>
          <p:cNvPr id="105" name="Google Shape;105;p13"/>
          <p:cNvPicPr preferRelativeResize="0"/>
          <p:nvPr/>
        </p:nvPicPr>
        <p:blipFill rotWithShape="1">
          <a:blip r:embed="rId3">
            <a:alphaModFix/>
          </a:blip>
          <a:srcRect l="15658" r="15665"/>
          <a:stretch/>
        </p:blipFill>
        <p:spPr>
          <a:xfrm>
            <a:off x="6436200" y="304800"/>
            <a:ext cx="2402999" cy="4229099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"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pic>
        <p:nvPicPr>
          <p:cNvPr id="16" name="Video_2022-03-27_162345">
            <a:hlinkClick r:id="" action="ppaction://media"/>
            <a:extLst>
              <a:ext uri="{FF2B5EF4-FFF2-40B4-BE49-F238E27FC236}">
                <a16:creationId xmlns:a16="http://schemas.microsoft.com/office/drawing/2014/main" id="{FEC40BAE-4E43-4E51-8D2A-879DF0B9D5B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21543" y="763664"/>
            <a:ext cx="6807994" cy="4074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960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300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0"/>
          <p:cNvSpPr txBox="1">
            <a:spLocks noGrp="1"/>
          </p:cNvSpPr>
          <p:nvPr>
            <p:ph type="title"/>
          </p:nvPr>
        </p:nvSpPr>
        <p:spPr>
          <a:xfrm>
            <a:off x="784181" y="782418"/>
            <a:ext cx="1368788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az-Latn-AZ" dirty="0"/>
              <a:t>Menu</a:t>
            </a:r>
            <a:endParaRPr dirty="0"/>
          </a:p>
        </p:txBody>
      </p:sp>
      <p:sp>
        <p:nvSpPr>
          <p:cNvPr id="168" name="Google Shape;168;p20"/>
          <p:cNvSpPr txBox="1">
            <a:spLocks noGrp="1"/>
          </p:cNvSpPr>
          <p:nvPr>
            <p:ph type="body" idx="1"/>
          </p:nvPr>
        </p:nvSpPr>
        <p:spPr>
          <a:xfrm>
            <a:off x="138317" y="2355056"/>
            <a:ext cx="3004185" cy="248359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az-Latn-AZ" sz="2000" dirty="0"/>
              <a:t>Göstərilən Kateqoriyalardan İstədiyiniz Seçib Həmin Kateqoriyaya Aid Olan Məhsullara Baxa Bilərsiniz</a:t>
            </a:r>
            <a:endParaRPr sz="2000" dirty="0"/>
          </a:p>
        </p:txBody>
      </p:sp>
      <p:sp>
        <p:nvSpPr>
          <p:cNvPr id="171" name="Google Shape;171;p20"/>
          <p:cNvSpPr txBox="1">
            <a:spLocks noGrp="1"/>
          </p:cNvSpPr>
          <p:nvPr>
            <p:ph type="sldNum" idx="12"/>
          </p:nvPr>
        </p:nvSpPr>
        <p:spPr>
          <a:xfrm>
            <a:off x="8229600" y="4533850"/>
            <a:ext cx="609600" cy="60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EB6B5FA-96B3-4DBA-8E69-C0AE92E248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2773" y="1178718"/>
            <a:ext cx="5872910" cy="3530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4047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0"/>
          <p:cNvSpPr txBox="1">
            <a:spLocks noGrp="1"/>
          </p:cNvSpPr>
          <p:nvPr>
            <p:ph type="title"/>
          </p:nvPr>
        </p:nvSpPr>
        <p:spPr>
          <a:xfrm>
            <a:off x="684167" y="637850"/>
            <a:ext cx="2416219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Rezervasiya</a:t>
            </a:r>
            <a:endParaRPr dirty="0"/>
          </a:p>
        </p:txBody>
      </p:sp>
      <p:sp>
        <p:nvSpPr>
          <p:cNvPr id="171" name="Google Shape;171;p20"/>
          <p:cNvSpPr txBox="1">
            <a:spLocks noGrp="1"/>
          </p:cNvSpPr>
          <p:nvPr>
            <p:ph type="sldNum" idx="12"/>
          </p:nvPr>
        </p:nvSpPr>
        <p:spPr>
          <a:xfrm>
            <a:off x="8229600" y="4533850"/>
            <a:ext cx="609600" cy="60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5367287-52C3-4917-AD2A-629FE6CFC0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6478" y="836000"/>
            <a:ext cx="5340060" cy="4252862"/>
          </a:xfrm>
          <a:prstGeom prst="rect">
            <a:avLst/>
          </a:prstGeom>
        </p:spPr>
      </p:pic>
      <p:sp>
        <p:nvSpPr>
          <p:cNvPr id="11" name="Google Shape;168;p20">
            <a:extLst>
              <a:ext uri="{FF2B5EF4-FFF2-40B4-BE49-F238E27FC236}">
                <a16:creationId xmlns:a16="http://schemas.microsoft.com/office/drawing/2014/main" id="{9DEE8CF3-0E14-4446-AE73-A66472AE796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37462" y="2164556"/>
            <a:ext cx="3529016" cy="242173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/>
              <a:t>Formu</a:t>
            </a:r>
            <a:r>
              <a:rPr lang="en-US" sz="2000" dirty="0"/>
              <a:t> </a:t>
            </a:r>
            <a:r>
              <a:rPr lang="en-US" sz="2000" dirty="0" err="1"/>
              <a:t>Dolduraraq</a:t>
            </a:r>
            <a:r>
              <a:rPr lang="en-US" sz="2000" dirty="0"/>
              <a:t>  </a:t>
            </a:r>
            <a:r>
              <a:rPr lang="en-US" sz="2000" dirty="0" err="1"/>
              <a:t>Ist</a:t>
            </a:r>
            <a:r>
              <a:rPr lang="az-Latn-AZ" sz="2000" dirty="0"/>
              <a:t>ə</a:t>
            </a:r>
            <a:r>
              <a:rPr lang="en-US" sz="2000" dirty="0" err="1"/>
              <a:t>diyiniz</a:t>
            </a:r>
            <a:r>
              <a:rPr lang="en-US" sz="2000" dirty="0"/>
              <a:t> </a:t>
            </a:r>
            <a:r>
              <a:rPr lang="az-Latn-AZ" sz="2000" dirty="0"/>
              <a:t>Zaman Aralığında İstədiyiniz Masanı Rezerv Edə Bilərsiniz, Daha Sonra İsə Rezervasiyanın Aktivləşməsi üçün Maildən Təsdiqləmə Gərəkdirir</a:t>
            </a:r>
            <a:endParaRPr sz="2000" dirty="0"/>
          </a:p>
        </p:txBody>
      </p:sp>
    </p:spTree>
    <p:extLst>
      <p:ext uri="{BB962C8B-B14F-4D97-AF65-F5344CB8AC3E}">
        <p14:creationId xmlns:p14="http://schemas.microsoft.com/office/powerpoint/2010/main" val="22552816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0"/>
          <p:cNvSpPr txBox="1">
            <a:spLocks noGrp="1"/>
          </p:cNvSpPr>
          <p:nvPr>
            <p:ph type="title"/>
          </p:nvPr>
        </p:nvSpPr>
        <p:spPr>
          <a:xfrm>
            <a:off x="684167" y="637850"/>
            <a:ext cx="2416219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az-Latn-AZ" dirty="0"/>
              <a:t>Contact Us</a:t>
            </a:r>
            <a:endParaRPr dirty="0"/>
          </a:p>
        </p:txBody>
      </p:sp>
      <p:sp>
        <p:nvSpPr>
          <p:cNvPr id="171" name="Google Shape;171;p20"/>
          <p:cNvSpPr txBox="1">
            <a:spLocks noGrp="1"/>
          </p:cNvSpPr>
          <p:nvPr>
            <p:ph type="sldNum" idx="12"/>
          </p:nvPr>
        </p:nvSpPr>
        <p:spPr>
          <a:xfrm>
            <a:off x="8229600" y="4533850"/>
            <a:ext cx="609600" cy="60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11" name="Google Shape;168;p20">
            <a:extLst>
              <a:ext uri="{FF2B5EF4-FFF2-40B4-BE49-F238E27FC236}">
                <a16:creationId xmlns:a16="http://schemas.microsoft.com/office/drawing/2014/main" id="{9DEE8CF3-0E14-4446-AE73-A66472AE796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37462" y="2164556"/>
            <a:ext cx="3529016" cy="242173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az-Latn-AZ" sz="2000" dirty="0"/>
              <a:t>Restoran və ya Menyular Haqqında Sual Yaranarsa Formu Dolduraraq  Suallarınızı Göndərə Bilərsiniz və Ən Qısa Zamanda Sizin Mailə Geri Dönüş Edilir </a:t>
            </a:r>
            <a:endParaRPr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BD8F94-0F7A-4F42-8A20-C66B0511F1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1022" y="1034150"/>
            <a:ext cx="4913124" cy="299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5668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0"/>
          <p:cNvSpPr txBox="1">
            <a:spLocks noGrp="1"/>
          </p:cNvSpPr>
          <p:nvPr>
            <p:ph type="title"/>
          </p:nvPr>
        </p:nvSpPr>
        <p:spPr>
          <a:xfrm>
            <a:off x="684167" y="637850"/>
            <a:ext cx="2416219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az-Latn-AZ" dirty="0"/>
              <a:t>Comment</a:t>
            </a:r>
            <a:endParaRPr dirty="0"/>
          </a:p>
        </p:txBody>
      </p:sp>
      <p:sp>
        <p:nvSpPr>
          <p:cNvPr id="171" name="Google Shape;171;p20"/>
          <p:cNvSpPr txBox="1">
            <a:spLocks noGrp="1"/>
          </p:cNvSpPr>
          <p:nvPr>
            <p:ph type="sldNum" idx="12"/>
          </p:nvPr>
        </p:nvSpPr>
        <p:spPr>
          <a:xfrm>
            <a:off x="8229600" y="4533850"/>
            <a:ext cx="609600" cy="60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11" name="Google Shape;168;p20">
            <a:extLst>
              <a:ext uri="{FF2B5EF4-FFF2-40B4-BE49-F238E27FC236}">
                <a16:creationId xmlns:a16="http://schemas.microsoft.com/office/drawing/2014/main" id="{9DEE8CF3-0E14-4446-AE73-A66472AE796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48413" y="2293143"/>
            <a:ext cx="2591451" cy="242173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az-Latn-AZ" sz="2000" dirty="0"/>
              <a:t>Restoran Menyusunda Olan Məhsullara Şərh Yaza Bilərsiniz</a:t>
            </a:r>
            <a:endParaRPr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51BF0E-EDBF-4CED-A63D-D9331F986C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0386" y="1085850"/>
            <a:ext cx="5895201" cy="3843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7826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0"/>
          <p:cNvSpPr txBox="1">
            <a:spLocks noGrp="1"/>
          </p:cNvSpPr>
          <p:nvPr>
            <p:ph type="title"/>
          </p:nvPr>
        </p:nvSpPr>
        <p:spPr>
          <a:xfrm>
            <a:off x="684167" y="637850"/>
            <a:ext cx="2416219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Gallery</a:t>
            </a:r>
            <a:endParaRPr dirty="0"/>
          </a:p>
        </p:txBody>
      </p:sp>
      <p:sp>
        <p:nvSpPr>
          <p:cNvPr id="171" name="Google Shape;171;p20"/>
          <p:cNvSpPr txBox="1">
            <a:spLocks noGrp="1"/>
          </p:cNvSpPr>
          <p:nvPr>
            <p:ph type="sldNum" idx="12"/>
          </p:nvPr>
        </p:nvSpPr>
        <p:spPr>
          <a:xfrm>
            <a:off x="8229600" y="4533850"/>
            <a:ext cx="609600" cy="60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11" name="Google Shape;168;p20">
            <a:extLst>
              <a:ext uri="{FF2B5EF4-FFF2-40B4-BE49-F238E27FC236}">
                <a16:creationId xmlns:a16="http://schemas.microsoft.com/office/drawing/2014/main" id="{9DEE8CF3-0E14-4446-AE73-A66472AE796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95477" y="2028825"/>
            <a:ext cx="3048651" cy="234109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az-Latn-AZ" sz="2000" dirty="0"/>
              <a:t>Gallery Bölümündə Restoran Və Menyu Şəkillərinə Baxa Bilərsiniz</a:t>
            </a:r>
            <a:endParaRPr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B742A3-8C2F-48D7-926C-4CB1750B4C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7871" y="698393"/>
            <a:ext cx="5557838" cy="4257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9573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6B3FE4-D006-4672-80E9-F8E4D4CFAC4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4DDBBA5-29F3-4D45-A265-BAFC9D1D86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0027" y="903586"/>
            <a:ext cx="2558655" cy="192752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3645BE9-8184-4B89-8BC0-C44990BED0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381" y="3108154"/>
            <a:ext cx="2313612" cy="187402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0E70B51-F91E-41D3-B43B-788C11FE68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4215366"/>
            <a:ext cx="1757604" cy="80724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B7385B7-5494-4178-AF2D-225AB2DB79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0348" y="384026"/>
            <a:ext cx="1744052" cy="174405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C5E2FA7-F606-4E79-8F18-94463E619B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43333" y="2508532"/>
            <a:ext cx="1204031" cy="168765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D629E34-1694-4D05-BA1C-17D39A4490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34932" y="2111911"/>
            <a:ext cx="1438391" cy="143839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085BF0E-40E9-429F-983B-355296C7DE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70750" y="797854"/>
            <a:ext cx="1669301" cy="133022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C263BDD-D0EB-485B-BF58-577AC2A7499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59355" y="3262797"/>
            <a:ext cx="3052780" cy="745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005430"/>
      </p:ext>
    </p:extLst>
  </p:cSld>
  <p:clrMapOvr>
    <a:masterClrMapping/>
  </p:clrMapOvr>
</p:sld>
</file>

<file path=ppt/theme/theme1.xml><?xml version="1.0" encoding="utf-8"?>
<a:theme xmlns:a="http://schemas.openxmlformats.org/drawingml/2006/main" name="Egeon template">
  <a:themeElements>
    <a:clrScheme name="Custom 347">
      <a:dk1>
        <a:srgbClr val="1B151B"/>
      </a:dk1>
      <a:lt1>
        <a:srgbClr val="FFFFFF"/>
      </a:lt1>
      <a:dk2>
        <a:srgbClr val="9E8D8B"/>
      </a:dk2>
      <a:lt2>
        <a:srgbClr val="F0EBE9"/>
      </a:lt2>
      <a:accent1>
        <a:srgbClr val="FF5454"/>
      </a:accent1>
      <a:accent2>
        <a:srgbClr val="F88326"/>
      </a:accent2>
      <a:accent3>
        <a:srgbClr val="C97140"/>
      </a:accent3>
      <a:accent4>
        <a:srgbClr val="FFB900"/>
      </a:accent4>
      <a:accent5>
        <a:srgbClr val="92C532"/>
      </a:accent5>
      <a:accent6>
        <a:srgbClr val="9F55A5"/>
      </a:accent6>
      <a:hlink>
        <a:srgbClr val="FF5454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226</TotalTime>
  <Words>124</Words>
  <Application>Microsoft Office PowerPoint</Application>
  <PresentationFormat>On-screen Show (16:9)</PresentationFormat>
  <Paragraphs>28</Paragraphs>
  <Slides>9</Slides>
  <Notes>8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Lexend Deca</vt:lpstr>
      <vt:lpstr>Nunito Sans Light</vt:lpstr>
      <vt:lpstr>Arial</vt:lpstr>
      <vt:lpstr>Nunito Sans</vt:lpstr>
      <vt:lpstr>Egeon template</vt:lpstr>
      <vt:lpstr>PowerPoint Presentation</vt:lpstr>
      <vt:lpstr>Saytın Məqsədi və Yaratdığı şəraitlər </vt:lpstr>
      <vt:lpstr>PowerPoint Presentation</vt:lpstr>
      <vt:lpstr>Menu</vt:lpstr>
      <vt:lpstr>Rezervasiya</vt:lpstr>
      <vt:lpstr>Contact Us</vt:lpstr>
      <vt:lpstr>Comment</vt:lpstr>
      <vt:lpstr>Gallery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Cavid Haciyev</dc:creator>
  <cp:lastModifiedBy>Cavid Haciyev</cp:lastModifiedBy>
  <cp:revision>30</cp:revision>
  <dcterms:modified xsi:type="dcterms:W3CDTF">2022-03-29T20:12:08Z</dcterms:modified>
</cp:coreProperties>
</file>